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mothy,初音ミク,神威がくぽ - 茶番カプリシオ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mothy,鏡音レン - 五番目のピエロ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mothy,神威がくぽ - 野ざらしの首、鬼ヶ島にて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